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DOMINGO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 multiplicación que permanece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Idea central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No toda multiplicación viene de Dios.</a:t>
            </a:r>
          </a:p>
          <a:p>
            <a:r>
              <a:t>El fruto que permanece nace de permanecer en Él.</a:t>
            </a:r>
          </a:p>
          <a:p/>
          <a:p>
            <a:r>
              <a:t>Juan 15:16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Crecer vs Permanecer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Crecer no siempre es permanecer.</a:t>
            </a:r>
          </a:p>
          <a:p>
            <a:r>
              <a:t>Dios busca fruto con raíces.</a:t>
            </a:r>
          </a:p>
          <a:p/>
          <a:p>
            <a:r>
              <a:t>Marcos 8:36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clave del fruto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 que permanece en mí, lleva mucho fruto.</a:t>
            </a:r>
          </a:p>
          <a:p>
            <a:r>
              <a:t>Separados de mí nada podéis hacer.</a:t>
            </a:r>
          </a:p>
          <a:p/>
          <a:p>
            <a:r>
              <a:t>Juan 15:5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Fruto verdadero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 fruto no siempre es visible.</a:t>
            </a:r>
          </a:p>
          <a:p>
            <a:r>
              <a:t>Carácter, sanidad, fe.</a:t>
            </a:r>
          </a:p>
          <a:p/>
          <a:p>
            <a:r>
              <a:t>Gálatas 5:22–23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 crecimiento viene de Dios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Yo planté, Apolos regó;</a:t>
            </a:r>
          </a:p>
          <a:p>
            <a:r>
              <a:t>pero Dios dio el crecimiento.</a:t>
            </a:r>
          </a:p>
          <a:p/>
          <a:p>
            <a:r>
              <a:t>1 Corintios 3:6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Fidelidad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Sobre poco has sido fiel,</a:t>
            </a:r>
          </a:p>
          <a:p>
            <a:r>
              <a:t>sobre mucho te pondré.</a:t>
            </a:r>
          </a:p>
          <a:p/>
          <a:p>
            <a:r>
              <a:t>Mateo 25:21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poda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Todo pámpano que lleva fruto,</a:t>
            </a:r>
          </a:p>
          <a:p>
            <a:r>
              <a:t>Dios lo poda para más fruto.</a:t>
            </a:r>
          </a:p>
          <a:p/>
          <a:p>
            <a:r>
              <a:t>Juan 15:2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Reflexión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¿Busco resultados o fruto que permanezca?</a:t>
            </a:r>
          </a:p>
          <a:p>
            <a:r>
              <a:t>¿En qué debo permanecer más?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Cierre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El justo será como árbol plantado</a:t>
            </a:r>
          </a:p>
          <a:p>
            <a:r>
              <a:t>junto a corrientes de aguas.</a:t>
            </a:r>
          </a:p>
          <a:p/>
          <a:p>
            <a:r>
              <a:t>Salmos 1:3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